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/>
    <p:restoredTop sz="94717"/>
  </p:normalViewPr>
  <p:slideViewPr>
    <p:cSldViewPr snapToGrid="0" snapToObjects="1">
      <p:cViewPr varScale="1">
        <p:scale>
          <a:sx n="85" d="100"/>
          <a:sy n="85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7D46-DBD5-6A47-BE2E-141EED8F55EC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B8F9A-DB6B-0B48-89F5-DEB83C1CC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4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7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3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F50B-EC20-D94D-8DAF-8CCDAEDA452F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1625-4B7F-B640-8116-278352F09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5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Art Drawing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Charcoal, Conte, Pencil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20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2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21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ge result for drawing charco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some Charcoal Drawing Techniques – How to Draw with Charcoal 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2575" cy="91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 Awesome Charcoal Drawing Techniques! How to Draw 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324" y="371475"/>
            <a:ext cx="4071576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8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rcoal Drawings LAjan2017charcoal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-42863"/>
            <a:ext cx="6900863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2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wing charcoal sketches 23+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-38100"/>
            <a:ext cx="5172075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st Drawing Charcoal City Ideas #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0"/>
            <a:ext cx="5176837" cy="69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1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ine Green Single 2009 charcoal on paper #drawings #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0"/>
            <a:ext cx="3157538" cy="686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ndy Drawing Charcoal Landscape Paper 53+ Ideas #dra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10" y="0"/>
            <a:ext cx="4754527" cy="68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4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tchy #30faces30days challenge charcoal drawing day 17 &quot;Bal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2575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rt.christmasen.com/wp-content/uploads/2019/06/74d824e0a2272c9a0e332fef1faee3ac--charcoal-faces-charcoal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2" y="557212"/>
            <a:ext cx="7024688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ge result for drawing charcoal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68950" cy="992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7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43" y="0"/>
            <a:ext cx="581501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62" y="0"/>
            <a:ext cx="4993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1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Advanced Art Drawing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Art Drawing Project</dc:title>
  <dc:creator>pfister_lacey</dc:creator>
  <cp:lastModifiedBy>pfister_lacey</cp:lastModifiedBy>
  <cp:revision>4</cp:revision>
  <dcterms:created xsi:type="dcterms:W3CDTF">2019-11-21T16:27:31Z</dcterms:created>
  <dcterms:modified xsi:type="dcterms:W3CDTF">2019-11-21T16:53:57Z</dcterms:modified>
</cp:coreProperties>
</file>